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47662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Pain for Dinner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272498E-5E01-4D69-8077-0D999F07B2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56473"/>
            <a:ext cx="7025777" cy="31326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1471</TotalTime>
  <Words>74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2019-07-08T17:51:22Z</dcterms:modified>
  <cp:category>Shooting</cp:category>
</cp:coreProperties>
</file>

<file path=docProps/thumbnail.jpeg>
</file>